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5"/>
  </p:notesMasterIdLst>
  <p:sldIdLst>
    <p:sldId id="256" r:id="rId2"/>
    <p:sldId id="290" r:id="rId3"/>
    <p:sldId id="257" r:id="rId4"/>
    <p:sldId id="259" r:id="rId5"/>
    <p:sldId id="258" r:id="rId6"/>
    <p:sldId id="263" r:id="rId7"/>
    <p:sldId id="261" r:id="rId8"/>
    <p:sldId id="260" r:id="rId9"/>
    <p:sldId id="262" r:id="rId10"/>
    <p:sldId id="265" r:id="rId11"/>
    <p:sldId id="266" r:id="rId12"/>
    <p:sldId id="267" r:id="rId13"/>
    <p:sldId id="269" r:id="rId14"/>
    <p:sldId id="270" r:id="rId15"/>
    <p:sldId id="283" r:id="rId16"/>
    <p:sldId id="271" r:id="rId17"/>
    <p:sldId id="272" r:id="rId18"/>
    <p:sldId id="268" r:id="rId19"/>
    <p:sldId id="274" r:id="rId20"/>
    <p:sldId id="275" r:id="rId21"/>
    <p:sldId id="276" r:id="rId22"/>
    <p:sldId id="306" r:id="rId23"/>
    <p:sldId id="277" r:id="rId24"/>
    <p:sldId id="278" r:id="rId25"/>
    <p:sldId id="279" r:id="rId26"/>
    <p:sldId id="280" r:id="rId27"/>
    <p:sldId id="282" r:id="rId28"/>
    <p:sldId id="305" r:id="rId29"/>
    <p:sldId id="281" r:id="rId30"/>
    <p:sldId id="307" r:id="rId31"/>
    <p:sldId id="284" r:id="rId32"/>
    <p:sldId id="292" r:id="rId33"/>
    <p:sldId id="300" r:id="rId34"/>
    <p:sldId id="293" r:id="rId35"/>
    <p:sldId id="301" r:id="rId36"/>
    <p:sldId id="294" r:id="rId37"/>
    <p:sldId id="296" r:id="rId38"/>
    <p:sldId id="304" r:id="rId39"/>
    <p:sldId id="297" r:id="rId40"/>
    <p:sldId id="298" r:id="rId41"/>
    <p:sldId id="299" r:id="rId42"/>
    <p:sldId id="303" r:id="rId43"/>
    <p:sldId id="288" r:id="rId4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19" autoAdjust="0"/>
  </p:normalViewPr>
  <p:slideViewPr>
    <p:cSldViewPr>
      <p:cViewPr>
        <p:scale>
          <a:sx n="70" d="100"/>
          <a:sy n="70" d="100"/>
        </p:scale>
        <p:origin x="-514" y="-2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A94ED-F543-4057-9076-838E960B33FB}" type="datetimeFigureOut">
              <a:rPr lang="fr-CA" smtClean="0"/>
              <a:t>2017-05-05</a:t>
            </a:fld>
            <a:endParaRPr lang="fr-C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65823-F565-40BB-A32B-D67A2FE4C322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84625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65823-F565-40BB-A32B-D67A2FE4C322}" type="slidenum">
              <a:rPr lang="fr-CA" smtClean="0"/>
              <a:t>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73941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65823-F565-40BB-A32B-D67A2FE4C322}" type="slidenum">
              <a:rPr lang="fr-CA" smtClean="0"/>
              <a:t>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11962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dirty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C3C64D3D-D2BD-4FCB-930B-7821303CEADB}" type="datetimeFigureOut">
              <a:rPr lang="fr-CA" smtClean="0"/>
              <a:t>2017-05-05</a:t>
            </a:fld>
            <a:endParaRPr lang="fr-CA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68CFEA-5CA9-4CAF-8389-508F59262688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4D3D-D2BD-4FCB-930B-7821303CEADB}" type="datetimeFigureOut">
              <a:rPr lang="fr-CA" smtClean="0"/>
              <a:t>2017-05-05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CFEA-5CA9-4CAF-8389-508F59262688}" type="slidenum">
              <a:rPr lang="fr-CA" smtClean="0"/>
              <a:t>‹N°›</a:t>
            </a:fld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4D3D-D2BD-4FCB-930B-7821303CEADB}" type="datetimeFigureOut">
              <a:rPr lang="fr-CA" smtClean="0"/>
              <a:t>2017-05-05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CFEA-5CA9-4CAF-8389-508F59262688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3C64D3D-D2BD-4FCB-930B-7821303CEADB}" type="datetimeFigureOut">
              <a:rPr lang="fr-CA" smtClean="0"/>
              <a:t>2017-05-05</a:t>
            </a:fld>
            <a:endParaRPr lang="fr-CA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068CFEA-5CA9-4CAF-8389-508F59262688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dirty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4D3D-D2BD-4FCB-930B-7821303CEADB}" type="datetimeFigureOut">
              <a:rPr lang="fr-CA" smtClean="0"/>
              <a:t>2017-05-05</a:t>
            </a:fld>
            <a:endParaRPr lang="fr-CA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68CFEA-5CA9-4CAF-8389-508F59262688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3C64D3D-D2BD-4FCB-930B-7821303CEADB}" type="datetimeFigureOut">
              <a:rPr lang="fr-CA" smtClean="0"/>
              <a:t>2017-05-05</a:t>
            </a:fld>
            <a:endParaRPr lang="fr-CA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68CFEA-5CA9-4CAF-8389-508F59262688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3C64D3D-D2BD-4FCB-930B-7821303CEADB}" type="datetimeFigureOut">
              <a:rPr lang="fr-CA" smtClean="0"/>
              <a:t>2017-05-05</a:t>
            </a:fld>
            <a:endParaRPr lang="fr-CA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068CFEA-5CA9-4CAF-8389-508F59262688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4D3D-D2BD-4FCB-930B-7821303CEADB}" type="datetimeFigureOut">
              <a:rPr lang="fr-CA" smtClean="0"/>
              <a:t>2017-05-05</a:t>
            </a:fld>
            <a:endParaRPr lang="fr-CA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68CFEA-5CA9-4CAF-8389-508F59262688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4D3D-D2BD-4FCB-930B-7821303CEADB}" type="datetimeFigureOut">
              <a:rPr lang="fr-CA" smtClean="0"/>
              <a:t>2017-05-05</a:t>
            </a:fld>
            <a:endParaRPr lang="fr-CA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68CFEA-5CA9-4CAF-8389-508F59262688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3C64D3D-D2BD-4FCB-930B-7821303CEADB}" type="datetimeFigureOut">
              <a:rPr lang="fr-CA" smtClean="0"/>
              <a:t>2017-05-05</a:t>
            </a:fld>
            <a:endParaRPr lang="fr-CA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68CFEA-5CA9-4CAF-8389-508F59262688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C3C64D3D-D2BD-4FCB-930B-7821303CEADB}" type="datetimeFigureOut">
              <a:rPr lang="fr-CA" smtClean="0"/>
              <a:t>2017-05-05</a:t>
            </a:fld>
            <a:endParaRPr lang="fr-CA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068CFEA-5CA9-4CAF-8389-508F59262688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7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C3C64D3D-D2BD-4FCB-930B-7821303CEADB}" type="datetimeFigureOut">
              <a:rPr lang="fr-CA" smtClean="0"/>
              <a:t>2017-05-05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068CFEA-5CA9-4CAF-8389-508F59262688}" type="slidenum">
              <a:rPr lang="fr-CA" smtClean="0"/>
              <a:t>‹N°›</a:t>
            </a:fld>
            <a:endParaRPr lang="fr-CA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95536" y="3356992"/>
            <a:ext cx="8352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000" dirty="0" smtClean="0"/>
              <a:t>MERCI </a:t>
            </a:r>
          </a:p>
          <a:p>
            <a:pPr algn="ctr"/>
            <a:r>
              <a:rPr lang="fr-CA" sz="6000" dirty="0" smtClean="0"/>
              <a:t>AUX </a:t>
            </a:r>
          </a:p>
          <a:p>
            <a:pPr algn="ctr"/>
            <a:r>
              <a:rPr lang="fr-CA" sz="6000" dirty="0" smtClean="0"/>
              <a:t>COMMANDITAIRES</a:t>
            </a:r>
            <a:endParaRPr lang="fr-CA" sz="6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243408"/>
            <a:ext cx="518457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7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337681" cy="422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9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otisserie St-Hub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6984776" cy="5608736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08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78675"/>
            <a:ext cx="6624736" cy="591093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151980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/>
              <a:t>25 rue de l'Église, Notre-Dame-de-l’Île-Perrot</a:t>
            </a:r>
          </a:p>
          <a:p>
            <a:pPr algn="ctr"/>
            <a:endParaRPr lang="fr-CA" dirty="0"/>
          </a:p>
        </p:txBody>
      </p:sp>
      <p:sp>
        <p:nvSpPr>
          <p:cNvPr id="5" name="ZoneTexte 4"/>
          <p:cNvSpPr txBox="1"/>
          <p:nvPr/>
        </p:nvSpPr>
        <p:spPr>
          <a:xfrm>
            <a:off x="2267744" y="780963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>
                <a:solidFill>
                  <a:schemeClr val="bg1"/>
                </a:solidFill>
              </a:rPr>
              <a:t>Manoir de pierres construit en 1754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 rot="16200000">
            <a:off x="-2355779" y="3230192"/>
            <a:ext cx="5862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000" b="1" dirty="0" smtClean="0"/>
              <a:t>Gîte à découvrir</a:t>
            </a:r>
            <a:endParaRPr lang="fr-CA" sz="6000" b="1" dirty="0"/>
          </a:p>
        </p:txBody>
      </p:sp>
    </p:spTree>
    <p:extLst>
      <p:ext uri="{BB962C8B-B14F-4D97-AF65-F5344CB8AC3E}">
        <p14:creationId xmlns:p14="http://schemas.microsoft.com/office/powerpoint/2010/main" val="349103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6336704" cy="3520391"/>
          </a:xfrm>
          <a:prstGeom prst="rect">
            <a:avLst/>
          </a:prstGeom>
        </p:spPr>
      </p:pic>
      <p:pic>
        <p:nvPicPr>
          <p:cNvPr id="18434" name="Picture 2" descr="Casa grecque vers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09031"/>
            <a:ext cx="5382705" cy="2960329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99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722784"/>
            <a:ext cx="6912768" cy="558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9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7632848" cy="555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5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765342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6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75" y="1340768"/>
            <a:ext cx="783245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2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8280917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8533977" cy="4896544"/>
          </a:xfrm>
          <a:prstGeom prst="rect">
            <a:avLst/>
          </a:prstGeom>
          <a:ln w="317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3361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1916832"/>
            <a:ext cx="2695252" cy="4042400"/>
          </a:xfr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83568" y="2204863"/>
            <a:ext cx="55446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 smtClean="0"/>
              <a:t> </a:t>
            </a:r>
            <a:endParaRPr lang="fr-CA" dirty="0"/>
          </a:p>
          <a:p>
            <a:r>
              <a:rPr lang="fr-CA" sz="2800" dirty="0"/>
              <a:t>Bravo </a:t>
            </a:r>
            <a:r>
              <a:rPr lang="fr-CA" sz="2800" dirty="0" smtClean="0"/>
              <a:t>à chacun des choristes pour </a:t>
            </a:r>
            <a:r>
              <a:rPr lang="fr-CA" sz="2800" dirty="0"/>
              <a:t>le partage de leur </a:t>
            </a:r>
            <a:r>
              <a:rPr lang="fr-CA" sz="2800" dirty="0" smtClean="0"/>
              <a:t>passion! </a:t>
            </a:r>
            <a:r>
              <a:rPr lang="fr-CA" sz="2800" dirty="0"/>
              <a:t>Chapeau également à Sylvain Bertrand qui dirige le Chœur Espéranto depuis sa formation en </a:t>
            </a:r>
            <a:r>
              <a:rPr lang="fr-CA" sz="2800" dirty="0" smtClean="0"/>
              <a:t>2014.</a:t>
            </a:r>
          </a:p>
          <a:p>
            <a:endParaRPr lang="fr-CA" sz="2800" dirty="0"/>
          </a:p>
          <a:p>
            <a:r>
              <a:rPr lang="fr-CA" sz="2800" dirty="0"/>
              <a:t>Le maire, </a:t>
            </a:r>
          </a:p>
          <a:p>
            <a:r>
              <a:rPr lang="fr-CA" sz="2800" dirty="0"/>
              <a:t>Guy Pilon</a:t>
            </a:r>
          </a:p>
          <a:p>
            <a:r>
              <a:rPr lang="fr-CA" sz="2800" dirty="0"/>
              <a:t> 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04664"/>
            <a:ext cx="3295751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7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969534" cy="4536504"/>
          </a:xfrm>
          <a:prstGeom prst="rect">
            <a:avLst/>
          </a:prstGeom>
          <a:ln w="31750">
            <a:solidFill>
              <a:srgbClr val="000000">
                <a:alpha val="99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2717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618188" cy="4824536"/>
          </a:xfrm>
          <a:prstGeom prst="rect">
            <a:avLst/>
          </a:prstGeom>
          <a:noFill/>
          <a:ln w="317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84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88640"/>
            <a:ext cx="3740426" cy="650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5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705011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4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834713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7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'ai mon voy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7325062" cy="4104456"/>
          </a:xfrm>
          <a:prstGeom prst="rect">
            <a:avLst/>
          </a:prstGeom>
          <a:noFill/>
          <a:ln w="349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29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13" y="1340768"/>
            <a:ext cx="8154659" cy="46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6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6574498" cy="3744416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47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cadémie espagn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86" y="1340768"/>
            <a:ext cx="7455540" cy="4176464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64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77279"/>
            <a:ext cx="6804050" cy="37741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76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estival de Cirq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280" y="104096184"/>
            <a:ext cx="2016224" cy="313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  <p:pic>
        <p:nvPicPr>
          <p:cNvPr id="3" name="Picture 2" descr="VVD-feuillet-de-Choeur-Esperanto-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032448" cy="645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07504" y="1094435"/>
            <a:ext cx="432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000" dirty="0" smtClean="0"/>
              <a:t>Les festivités d’été</a:t>
            </a:r>
          </a:p>
        </p:txBody>
      </p:sp>
      <p:pic>
        <p:nvPicPr>
          <p:cNvPr id="1028" name="Picture 4" descr="http://www.viva-media.ca/wp-content/uploads/2016/12/vaudreuil-dor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30" y="3414757"/>
            <a:ext cx="3888432" cy="237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88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94318"/>
            <a:ext cx="7691309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4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28800"/>
            <a:ext cx="5400600" cy="346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9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95736" y="2636912"/>
            <a:ext cx="53431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5400" dirty="0" smtClean="0"/>
              <a:t>Sébastien </a:t>
            </a:r>
            <a:r>
              <a:rPr lang="fr-CA" sz="5400" dirty="0" err="1" smtClean="0"/>
              <a:t>Brisebois</a:t>
            </a:r>
            <a:endParaRPr lang="fr-CA" sz="5400" dirty="0"/>
          </a:p>
        </p:txBody>
      </p:sp>
    </p:spTree>
    <p:extLst>
      <p:ext uri="{BB962C8B-B14F-4D97-AF65-F5344CB8AC3E}">
        <p14:creationId xmlns:p14="http://schemas.microsoft.com/office/powerpoint/2010/main" val="335938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alon e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7517"/>
            <a:ext cx="855975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41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ygiéniste des pie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696745" cy="3650427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131840" y="5514462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/>
              <a:t>hygiénistedespieds.com</a:t>
            </a:r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134502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André Cyr comp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124744"/>
            <a:ext cx="8128857" cy="4752528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2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CO d'Or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638765" cy="3816424"/>
          </a:xfrm>
          <a:prstGeom prst="rect">
            <a:avLst/>
          </a:prstGeom>
          <a:noFill/>
          <a:ln w="349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92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76672"/>
            <a:ext cx="3528392" cy="613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ulti-Centre Saint-Charles - 144X360 pix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6844667" cy="2736304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973144" cy="40504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2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8" y="1124744"/>
            <a:ext cx="8796799" cy="19922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53" y="3736167"/>
            <a:ext cx="684478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9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48680"/>
            <a:ext cx="3312368" cy="5802925"/>
          </a:xfrm>
          <a:prstGeom prst="rect">
            <a:avLst/>
          </a:prstGeom>
          <a:noFill/>
          <a:ln w="12700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79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'Éto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33796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4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37225"/>
            <a:ext cx="7932936" cy="456721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42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747192" y="5301208"/>
            <a:ext cx="7632848" cy="792088"/>
          </a:xfrm>
        </p:spPr>
        <p:txBody>
          <a:bodyPr>
            <a:noAutofit/>
          </a:bodyPr>
          <a:lstStyle/>
          <a:p>
            <a:r>
              <a:rPr lang="fr-CA" sz="2400" b="1" dirty="0" smtClean="0"/>
              <a:t>Vin non alcoolisé 4$</a:t>
            </a:r>
          </a:p>
          <a:p>
            <a:r>
              <a:rPr lang="fr-CA" sz="2400" b="1" dirty="0" smtClean="0"/>
              <a:t>Eau et boisson gazeuse également disponibles </a:t>
            </a:r>
            <a:r>
              <a:rPr lang="fr-CA" sz="4000" b="1" dirty="0" smtClean="0"/>
              <a:t>2$</a:t>
            </a:r>
            <a:endParaRPr lang="fr-CA" sz="4000" b="1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506216" y="548680"/>
            <a:ext cx="4114800" cy="701040"/>
          </a:xfrm>
        </p:spPr>
        <p:txBody>
          <a:bodyPr>
            <a:noAutofit/>
          </a:bodyPr>
          <a:lstStyle/>
          <a:p>
            <a:r>
              <a:rPr lang="fr-CA" sz="2000" dirty="0" smtClean="0"/>
              <a:t>C’est l’heure de l’apéro</a:t>
            </a:r>
            <a:endParaRPr lang="fr-CA" sz="2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36" y="1628800"/>
            <a:ext cx="1872208" cy="245535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28800"/>
            <a:ext cx="1839146" cy="245535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99592" y="4121012"/>
            <a:ext cx="3600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Vin blanc, rouge ou sangria</a:t>
            </a:r>
          </a:p>
          <a:p>
            <a:pPr algn="ctr"/>
            <a:r>
              <a:rPr lang="fr-CA" b="1" dirty="0" smtClean="0"/>
              <a:t> </a:t>
            </a:r>
            <a:r>
              <a:rPr lang="fr-CA" sz="4000" dirty="0" smtClean="0"/>
              <a:t>5$</a:t>
            </a:r>
            <a:endParaRPr lang="fr-CA" sz="4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580112" y="4102680"/>
            <a:ext cx="12961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Bière</a:t>
            </a:r>
            <a:r>
              <a:rPr lang="fr-CA" dirty="0" smtClean="0"/>
              <a:t> </a:t>
            </a:r>
          </a:p>
          <a:p>
            <a:pPr algn="ctr"/>
            <a:r>
              <a:rPr lang="fr-CA" sz="4000" dirty="0" smtClean="0"/>
              <a:t>4$</a:t>
            </a:r>
            <a:endParaRPr lang="fr-CA" sz="4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-8384" y="6396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 smtClean="0"/>
              <a:t>Le service de bar est disponible avant le spectacle et à l’entracte</a:t>
            </a:r>
            <a:endParaRPr lang="fr-CA" sz="2400" b="1" dirty="0"/>
          </a:p>
        </p:txBody>
      </p:sp>
    </p:spTree>
    <p:extLst>
      <p:ext uri="{BB962C8B-B14F-4D97-AF65-F5344CB8AC3E}">
        <p14:creationId xmlns:p14="http://schemas.microsoft.com/office/powerpoint/2010/main" val="9481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4448411" cy="66693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492896"/>
            <a:ext cx="3301941" cy="323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17114"/>
            <a:ext cx="4447863" cy="687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1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2978"/>
            <a:ext cx="421005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2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07504" y="2104762"/>
            <a:ext cx="3923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 dirty="0" smtClean="0"/>
              <a:t>GROUPE </a:t>
            </a:r>
          </a:p>
          <a:p>
            <a:endParaRPr lang="fr-CA" sz="5400" dirty="0" smtClean="0"/>
          </a:p>
          <a:p>
            <a:r>
              <a:rPr lang="fr-CA" sz="5400" dirty="0" smtClean="0"/>
              <a:t>TRANSBUS</a:t>
            </a:r>
            <a:endParaRPr lang="fr-CA" sz="5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60" y="678035"/>
            <a:ext cx="4762500" cy="543877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2954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0538" y="2240460"/>
            <a:ext cx="3888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dirty="0" smtClean="0"/>
              <a:t>SAMSON</a:t>
            </a:r>
          </a:p>
          <a:p>
            <a:pPr algn="ctr"/>
            <a:r>
              <a:rPr lang="fr-CA" sz="4800" dirty="0" smtClean="0"/>
              <a:t>GROUPE</a:t>
            </a:r>
          </a:p>
          <a:p>
            <a:pPr algn="ctr"/>
            <a:r>
              <a:rPr lang="fr-CA" sz="4800" dirty="0" smtClean="0"/>
              <a:t>CONSEIL INC</a:t>
            </a:r>
            <a:endParaRPr lang="fr-CA" sz="4800" dirty="0"/>
          </a:p>
        </p:txBody>
      </p:sp>
      <p:pic>
        <p:nvPicPr>
          <p:cNvPr id="3074" name="Picture 2" descr="Samson groupe Conse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747" y="404664"/>
            <a:ext cx="4824536" cy="593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32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3415</TotalTime>
  <Words>107</Words>
  <Application>Microsoft Office PowerPoint</Application>
  <PresentationFormat>Affichage à l'écran (4:3)</PresentationFormat>
  <Paragraphs>31</Paragraphs>
  <Slides>43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4" baseType="lpstr">
      <vt:lpstr>BlackTie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C’est l’heure de l’apéro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Merci aux commanditaires</dc:title>
  <dc:creator>Louise</dc:creator>
  <cp:lastModifiedBy>Louise</cp:lastModifiedBy>
  <cp:revision>52</cp:revision>
  <dcterms:created xsi:type="dcterms:W3CDTF">2016-04-16T22:39:55Z</dcterms:created>
  <dcterms:modified xsi:type="dcterms:W3CDTF">2017-05-06T03:01:24Z</dcterms:modified>
</cp:coreProperties>
</file>